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72" r:id="rId3"/>
    <p:sldId id="364" r:id="rId4"/>
    <p:sldId id="345" r:id="rId5"/>
    <p:sldId id="335" r:id="rId6"/>
    <p:sldId id="375" r:id="rId7"/>
    <p:sldId id="395" r:id="rId8"/>
    <p:sldId id="354" r:id="rId9"/>
    <p:sldId id="373" r:id="rId10"/>
    <p:sldId id="398" r:id="rId11"/>
    <p:sldId id="357" r:id="rId12"/>
    <p:sldId id="302" r:id="rId13"/>
    <p:sldId id="339" r:id="rId14"/>
    <p:sldId id="318" r:id="rId15"/>
    <p:sldId id="39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k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1232E6-013D-464A-BC00-070D34D364B5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B78A1D-6D04-4B7D-AD1B-981AF87EB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72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30D3-3399-4F9E-A5DA-721146081968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50A82-E39C-4370-A0AC-4B8A71B7B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6177-E09A-40FB-AF29-F5274F23D63F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F6CA-1959-4F10-9AF4-B6B654C17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6A71-EE0A-440D-BD2E-D5A64C88D4B5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5791-E0E6-4BB2-9DE5-A4D5F1597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F3D7-E7CB-4169-8386-EA0B5F62BB78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2849-9E3E-4D54-8056-B0C9A3AB9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1178-B715-4D08-A8EE-23827CC87D26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99FC-6DBD-4D53-A012-7E84B99F2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715D-A105-47F3-83B1-D55B35EA8DF0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19E1D-AED9-4D30-BF9E-F144F2858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3233-7788-4689-B349-4F8D4DB97C59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DB9D-EA1A-4C84-9D53-9B7520CF7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6595-A1C3-4D60-A2FE-E5BA752FC2AD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7FCB-65AE-4F9A-A148-5E7A543F6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607E-64AD-418D-9D3B-2DEE3334BFB1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6F09-5280-43B9-B7FD-2330EDC00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F1EE-2FD0-4120-AD9D-AA7DECC879AA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84CB-2F53-46D5-A2AE-DDE641C5E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22B33-2747-45FD-B13C-A0549C3FF11E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B6A13-FA45-4CA7-9C39-BC0953302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5EA38-2112-42D8-8A66-C486DBC964DA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5DBC2B-50C1-4F6D-9F68-F4A6484B4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sain\Desktop\карточки, слайды, корп. визитка\слайд-шоу отбеливание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11"/>
            <a:ext cx="9153058" cy="647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sain\Desktop\карточки, слайды, корп. визитка\слайд-шоу отбеливание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551"/>
            <a:ext cx="9151697" cy="64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0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000">
        <p14:glitter pattern="hexagon"/>
        <p:sndAc>
          <p:stSnd>
            <p:snd r:embed="rId2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ain\Desktop\карточки, слайды, корп. визитка\слайд-шоу отбеливание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551"/>
            <a:ext cx="9151697" cy="64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890">
        <p:blinds dir="vert"/>
        <p:sndAc>
          <p:stSnd>
            <p:snd r:embed="rId2" name="chimes.wav"/>
          </p:stSnd>
        </p:sndAc>
      </p:transition>
    </mc:Choice>
    <mc:Fallback xmlns="">
      <p:transition spd="slow" advTm="6890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sain\Desktop\карточки, слайды, корп. визитка\слайд-шоу отбеливание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76"/>
            <a:ext cx="9155055" cy="64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780">
        <p14:flythrough/>
        <p:sndAc>
          <p:stSnd>
            <p:snd r:embed="rId2" name="chimes.wav"/>
          </p:stSnd>
        </p:sndAc>
      </p:transition>
    </mc:Choice>
    <mc:Fallback xmlns="">
      <p:transition spd="slow" advTm="578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sain\Desktop\карточки, слайды, корп. визитка\слайд-шоу отбеливание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395"/>
            <a:ext cx="9144000" cy="64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940">
        <p:checker/>
        <p:sndAc>
          <p:stSnd>
            <p:snd r:embed="rId2" name="chimes.wav"/>
          </p:stSnd>
        </p:sndAc>
      </p:transition>
    </mc:Choice>
    <mc:Fallback xmlns="">
      <p:transition spd="slow" advTm="6940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sain\Desktop\карточки, слайды, корп. визитка\слайд-шоу отбеливание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550"/>
            <a:ext cx="9144000" cy="64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950">
        <p14:ripple/>
        <p:sndAc>
          <p:stSnd>
            <p:snd r:embed="rId2" name="chimes.wav"/>
          </p:stSnd>
        </p:sndAc>
      </p:transition>
    </mc:Choice>
    <mc:Fallback xmlns="">
      <p:transition spd="slow" advTm="495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ain\Desktop\карточки, слайды, корп. визитка\слайд-шоу отбеливание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395"/>
            <a:ext cx="9144000" cy="64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11287"/>
      </p:ext>
    </p:extLst>
  </p:cSld>
  <p:clrMapOvr>
    <a:masterClrMapping/>
  </p:clrMapOvr>
  <p:transition spd="slow" advTm="5000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sain\Desktop\карточки, слайды, корп. визитка\слайд-шоу отбеливание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6" y="188640"/>
            <a:ext cx="9152356" cy="647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410">
        <p:dissolve/>
        <p:sndAc>
          <p:stSnd>
            <p:snd r:embed="rId2" name="chimes.wav"/>
          </p:stSnd>
        </p:sndAc>
      </p:transition>
    </mc:Choice>
    <mc:Fallback xmlns="">
      <p:transition spd="slow" advTm="6410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sain\Desktop\карточки, слайды, корп. визитка\слайд-шоу отбеливание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395"/>
            <a:ext cx="9144000" cy="64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  <p:sndAc>
          <p:stSnd>
            <p:snd r:embed="rId2" name="chimes.wav"/>
          </p:stSnd>
        </p:sndAc>
      </p:transition>
    </mc:Choice>
    <mc:Fallback>
      <p:transition spd="slow" advTm="6000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sain\Desktop\карточки, слайды, корп. визитка\слайд-шоу отбеливание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98"/>
            <a:ext cx="9143999" cy="64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1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701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sain\Desktop\карточки, слайды, корп. визитка\слайд-шоу отбеливание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139"/>
            <a:ext cx="9143798" cy="64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70">
        <p14:flythrough/>
        <p:sndAc>
          <p:stSnd>
            <p:snd r:embed="rId2" name="chimes.wav"/>
          </p:stSnd>
        </p:sndAc>
      </p:transition>
    </mc:Choice>
    <mc:Fallback xmlns="">
      <p:transition spd="slow" advTm="697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sain\Desktop\карточки, слайды, корп. визитка\слайд-шоу отбеливание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51"/>
            <a:ext cx="9146890" cy="64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40">
        <p14:conveyor dir="l"/>
        <p:sndAc>
          <p:stSnd>
            <p:snd r:embed="rId2" name="chimes.wav"/>
          </p:stSnd>
        </p:sndAc>
      </p:transition>
    </mc:Choice>
    <mc:Fallback xmlns="">
      <p:transition spd="slow" advTm="584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ain\Desktop\карточки, слайды, корп. визитка\слайд-шоу отбеливание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97"/>
            <a:ext cx="9144000" cy="64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50">
        <p:dissolve/>
        <p:sndAc>
          <p:stSnd>
            <p:snd r:embed="rId2" name="chimes.wav"/>
          </p:stSnd>
        </p:sndAc>
      </p:transition>
    </mc:Choice>
    <mc:Fallback xmlns="">
      <p:transition spd="slow" advTm="6050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sain\Desktop\карточки, слайды, корп. визитка\слайд-шоу отбеливание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444"/>
            <a:ext cx="9149020" cy="64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0">
        <p14:prism isContent="1"/>
        <p:sndAc>
          <p:stSnd>
            <p:snd r:embed="rId2" name="chimes.wav"/>
          </p:stSnd>
        </p:sndAc>
      </p:transition>
    </mc:Choice>
    <mc:Fallback xmlns="">
      <p:transition spd="slow" advTm="598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ain\Desktop\карточки, слайды, корп. визитка\слайд-шоу отбеливание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98"/>
            <a:ext cx="9144000" cy="64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30">
        <p14:window dir="vert"/>
        <p:sndAc>
          <p:stSnd>
            <p:snd r:embed="rId2" name="chimes.wav"/>
          </p:stSnd>
        </p:sndAc>
      </p:transition>
    </mc:Choice>
    <mc:Fallback xmlns="">
      <p:transition spd="slow" advTm="613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nata</dc:creator>
  <cp:lastModifiedBy>disain</cp:lastModifiedBy>
  <cp:revision>329</cp:revision>
  <dcterms:created xsi:type="dcterms:W3CDTF">2010-11-08T05:09:32Z</dcterms:created>
  <dcterms:modified xsi:type="dcterms:W3CDTF">2014-06-18T19:14:30Z</dcterms:modified>
</cp:coreProperties>
</file>